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9" r:id="rId5"/>
    <p:sldId id="264" r:id="rId6"/>
    <p:sldId id="265" r:id="rId7"/>
    <p:sldId id="266" r:id="rId8"/>
    <p:sldId id="260" r:id="rId9"/>
    <p:sldId id="261" r:id="rId10"/>
    <p:sldId id="263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73"/>
    <p:restoredTop sz="91426"/>
  </p:normalViewPr>
  <p:slideViewPr>
    <p:cSldViewPr snapToGrid="0" snapToObjects="1">
      <p:cViewPr varScale="1">
        <p:scale>
          <a:sx n="74" d="100"/>
          <a:sy n="74" d="100"/>
        </p:scale>
        <p:origin x="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Volume can also show attitude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0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200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247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4190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804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041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28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3351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4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468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7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4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73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Writing Section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5428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21464456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 2: Opinion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In Question 2, the Independent Essay, you will be asked to write an essay about a familiar topic.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After you read the question, you will write an essay that states your opinion and explains why you have that opinion.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0659" y="365126"/>
            <a:ext cx="11013141" cy="40584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40659" y="770966"/>
            <a:ext cx="5679141" cy="5405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i="1" dirty="0" smtClean="0"/>
              <a:t>Timing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3600" dirty="0" smtClean="0"/>
              <a:t>Writing Time: 30 minutes</a:t>
            </a:r>
          </a:p>
          <a:p>
            <a:pPr marL="0" indent="0">
              <a:buNone/>
            </a:pPr>
            <a:r>
              <a:rPr lang="en-US" sz="3600" dirty="0" smtClean="0"/>
              <a:t>Word Count: 300 words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59388" y="770966"/>
            <a:ext cx="4594412" cy="5405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i="1" dirty="0" smtClean="0"/>
              <a:t>Task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3600" dirty="0" smtClean="0"/>
              <a:t>State your opinion</a:t>
            </a:r>
          </a:p>
          <a:p>
            <a:r>
              <a:rPr lang="en-US" sz="3600" dirty="0" smtClean="0"/>
              <a:t>Explain the reasons for your opinion</a:t>
            </a:r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235" y="365126"/>
            <a:ext cx="10905565" cy="692710"/>
          </a:xfrm>
        </p:spPr>
        <p:txBody>
          <a:bodyPr>
            <a:noAutofit/>
          </a:bodyPr>
          <a:lstStyle/>
          <a:p>
            <a:r>
              <a:rPr lang="en-US" b="1" dirty="0" smtClean="0"/>
              <a:t>1  State your opinion directly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8235" y="1057836"/>
            <a:ext cx="11313459" cy="56656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A long introduction is not required for an opinion essay. It is correct to state your opinion in the first sentence. Acknowledging the opposite opinion in a clause before your opinion is also correct.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Example Introduction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I support making application to several different schools.  OR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3600" dirty="0" smtClean="0"/>
              <a:t>Although I understand students who desire to concentrate all of their energy on applications to their first-choice schools, I support making application to several different schools.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94675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094" y="365125"/>
            <a:ext cx="10869706" cy="674781"/>
          </a:xfrm>
        </p:spPr>
        <p:txBody>
          <a:bodyPr>
            <a:noAutofit/>
          </a:bodyPr>
          <a:lstStyle/>
          <a:p>
            <a:r>
              <a:rPr lang="en-US" b="1" dirty="0" smtClean="0"/>
              <a:t>2  Write an outline sentence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039906"/>
            <a:ext cx="11205882" cy="555811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An outline sentence provides the reader with an outline of the entire essay. Sometimes it is a very short statement that previews the number of major points that will follow. Sometimes it is a summary of the points themselves.</a:t>
            </a:r>
          </a:p>
          <a:p>
            <a:pPr marL="0" indent="0">
              <a:spcBef>
                <a:spcPts val="0"/>
              </a:spcBef>
              <a:buNone/>
            </a:pPr>
            <a:endParaRPr lang="en-US" sz="36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Example Outline Sentence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There are two reasons why I feel this is important.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This is important because an application does not guarantee admission and because the application process is an opportunity to learn more about the schools.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68759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588" y="365125"/>
            <a:ext cx="10995212" cy="728569"/>
          </a:xfrm>
        </p:spPr>
        <p:txBody>
          <a:bodyPr/>
          <a:lstStyle/>
          <a:p>
            <a:r>
              <a:rPr lang="en-US" b="1" dirty="0" smtClean="0"/>
              <a:t>3  Write a paragraph for each major point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588" y="1308847"/>
            <a:ext cx="10995212" cy="53608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Each paragraph should include reasons, details, examples, and support for the major point. In addition, transition words and phrases should connect the paragraphs and make the essay easier to read.</a:t>
            </a:r>
          </a:p>
          <a:p>
            <a:pPr marL="0" indent="0">
              <a:spcBef>
                <a:spcPts val="0"/>
              </a:spcBef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b="1" dirty="0" smtClean="0"/>
              <a:t>Example Transition</a:t>
            </a:r>
          </a:p>
          <a:p>
            <a:pPr marL="0" indent="0">
              <a:lnSpc>
                <a:spcPct val="40000"/>
              </a:lnSpc>
              <a:spcBef>
                <a:spcPts val="0"/>
              </a:spcBef>
              <a:buNone/>
            </a:pPr>
            <a:endParaRPr lang="en-US" sz="3600" i="1" dirty="0" smtClean="0"/>
          </a:p>
          <a:p>
            <a:pPr marL="0" indent="0">
              <a:buNone/>
            </a:pPr>
            <a:r>
              <a:rPr lang="en-US" sz="3600" i="1" dirty="0" smtClean="0"/>
              <a:t>First</a:t>
            </a:r>
            <a:r>
              <a:rPr lang="en-US" sz="3600" dirty="0" smtClean="0"/>
              <a:t>, application does not</a:t>
            </a:r>
            <a:r>
              <a:rPr lang="mr-IN" sz="3600" dirty="0" smtClean="0"/>
              <a:t>…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i="1" dirty="0" smtClean="0"/>
              <a:t>Another reason </a:t>
            </a:r>
            <a:r>
              <a:rPr lang="en-US" sz="3600" dirty="0" smtClean="0"/>
              <a:t>to apply</a:t>
            </a:r>
            <a:r>
              <a:rPr lang="mr-IN" sz="3600" dirty="0" smtClean="0"/>
              <a:t>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2309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28" y="365125"/>
            <a:ext cx="11181272" cy="601033"/>
          </a:xfrm>
        </p:spPr>
        <p:txBody>
          <a:bodyPr anchor="ctr">
            <a:noAutofit/>
          </a:bodyPr>
          <a:lstStyle/>
          <a:p>
            <a:r>
              <a:rPr lang="en-US" b="1" dirty="0" smtClean="0"/>
              <a:t>Example Notes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2528" y="966158"/>
            <a:ext cx="11835442" cy="568402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 smtClean="0">
              <a:latin typeface="Chalkduster" charset="0"/>
              <a:ea typeface="Chalkduster" charset="0"/>
              <a:cs typeface="Chalkduster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Several schools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Application </a:t>
            </a:r>
            <a:r>
              <a:rPr lang="en-US" sz="4400" b="1" dirty="0" smtClean="0"/>
              <a:t>∅ </a:t>
            </a: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guarantee admission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competitive standards—no space—w/o school 1 semester--$ but saves time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Learn about options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communications—discover advantages—assistantships—negative experience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I plan 3 schools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1 choice happy—options open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dirty="0" smtClean="0">
                <a:latin typeface="Chalkduster" charset="0"/>
                <a:ea typeface="Chalkduster" charset="0"/>
                <a:cs typeface="Chalkduster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674" y="0"/>
            <a:ext cx="10284125" cy="1621765"/>
          </a:xfrm>
        </p:spPr>
        <p:txBody>
          <a:bodyPr/>
          <a:lstStyle/>
          <a:p>
            <a:r>
              <a:rPr lang="en-US" b="1" dirty="0" smtClean="0"/>
              <a:t>Example Essay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04" y="741872"/>
            <a:ext cx="11725651" cy="5435091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 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       </a:t>
            </a:r>
            <a:endParaRPr lang="en-US" sz="3600" dirty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       To read the example essay, return to </a:t>
            </a:r>
            <a:r>
              <a:rPr lang="en-US" sz="3600" dirty="0"/>
              <a:t>your book. </a:t>
            </a:r>
            <a:r>
              <a:rPr lang="en-US" sz="3600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519" y="2363637"/>
            <a:ext cx="640427" cy="64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2309"/>
            <a:ext cx="10515600" cy="793631"/>
          </a:xfrm>
        </p:spPr>
        <p:txBody>
          <a:bodyPr>
            <a:normAutofit/>
          </a:bodyPr>
          <a:lstStyle/>
          <a:p>
            <a:r>
              <a:rPr lang="en-US" b="1" dirty="0" smtClean="0"/>
              <a:t>Checklist 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5940"/>
            <a:ext cx="10515600" cy="5486400"/>
          </a:xfrm>
          <a:ln>
            <a:noFill/>
          </a:ln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essay answers the question.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A </a:t>
            </a:r>
            <a:r>
              <a:rPr lang="en-US" sz="3600" dirty="0"/>
              <a:t>topic sentence summarizes the opinion. 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An </a:t>
            </a:r>
            <a:r>
              <a:rPr lang="en-US" sz="3600" dirty="0"/>
              <a:t>outline sentence previews the major points.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writer’s point of view is clear.	    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Reasons </a:t>
            </a:r>
            <a:r>
              <a:rPr lang="en-US" sz="3600" dirty="0"/>
              <a:t>and examples support the opinion.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Different </a:t>
            </a:r>
            <a:r>
              <a:rPr lang="en-US" sz="3600" dirty="0"/>
              <a:t>vocabulary words are used.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writer makes few mistakes in grammar.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A </a:t>
            </a:r>
            <a:r>
              <a:rPr lang="en-US" sz="3600" dirty="0"/>
              <a:t>variety of sentences are included.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essay is complete within the time limit.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essay is easy for someone to read.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377090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393</Words>
  <Application>Microsoft Macintosh PowerPoint</Application>
  <PresentationFormat>Widescreen</PresentationFormat>
  <Paragraphs>67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Calibri</vt:lpstr>
      <vt:lpstr>Calibri Light</vt:lpstr>
      <vt:lpstr>Chalkduster</vt:lpstr>
      <vt:lpstr>Mangal</vt:lpstr>
      <vt:lpstr>Wingdings</vt:lpstr>
      <vt:lpstr>Arial</vt:lpstr>
      <vt:lpstr>Office Theme</vt:lpstr>
      <vt:lpstr>Retrospect</vt:lpstr>
      <vt:lpstr>Review </vt:lpstr>
      <vt:lpstr>Question 2: Opinion</vt:lpstr>
      <vt:lpstr>PowerPoint Presentation</vt:lpstr>
      <vt:lpstr>1  State your opinion directly</vt:lpstr>
      <vt:lpstr>2  Write an outline sentence</vt:lpstr>
      <vt:lpstr>3  Write a paragraph for each major point</vt:lpstr>
      <vt:lpstr>Example Notes </vt:lpstr>
      <vt:lpstr>Example Essay</vt:lpstr>
      <vt:lpstr>Checklist 2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</dc:title>
  <dc:creator>Pamela Sharpe</dc:creator>
  <cp:lastModifiedBy>Pamela Sharpe</cp:lastModifiedBy>
  <cp:revision>76</cp:revision>
  <cp:lastPrinted>2018-04-18T19:11:58Z</cp:lastPrinted>
  <dcterms:created xsi:type="dcterms:W3CDTF">2017-10-11T17:59:39Z</dcterms:created>
  <dcterms:modified xsi:type="dcterms:W3CDTF">2018-07-11T04:17:29Z</dcterms:modified>
</cp:coreProperties>
</file>